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738C8-7806-46CB-B58C-B21ACCE9D9A9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1197C-5B75-4CCC-BF6F-5190334646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51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41a98d525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41a98d525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14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1962BB2E-35D5-446C-9BC5-0933E65881E4}" type="datetimeFigureOut">
              <a:rPr lang="es-MX" smtClean="0"/>
              <a:pPr>
                <a:defRPr/>
              </a:pPr>
              <a:t>09/04/2021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07716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B17AC-AFC6-402A-8FC0-4B017CD3B47A}" type="datetimeFigureOut">
              <a:rPr lang="es-MX" smtClean="0"/>
              <a:pPr>
                <a:defRPr/>
              </a:pPr>
              <a:t>09/04/2021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44166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90F456-9556-4E66-9D85-9C8AE603D264}" type="datetimeFigureOut">
              <a:rPr lang="es-MX" smtClean="0"/>
              <a:pPr>
                <a:defRPr/>
              </a:pPr>
              <a:t>09/04/2021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54296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Image background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0BD97D-9C1B-4F52-A961-A8E305534CB9}" type="datetimeFigureOut">
              <a:rPr lang="es-MX" smtClean="0"/>
              <a:pPr>
                <a:defRPr/>
              </a:pPr>
              <a:t>09/04/2021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89226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3C49D-0079-45A6-AB48-78BF1813A6A7}" type="datetimeFigureOut">
              <a:rPr lang="es-MX" smtClean="0"/>
              <a:pPr>
                <a:defRPr/>
              </a:pPr>
              <a:t>09/04/2021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74223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06C79-5AE9-4D1E-B977-ABC72FE0387C}" type="datetimeFigureOut">
              <a:rPr lang="es-MX" smtClean="0"/>
              <a:pPr>
                <a:defRPr/>
              </a:pPr>
              <a:t>09/04/2021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67840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3FA7A4-A8C8-4C9E-8DF0-BE897E3A1F06}" type="datetimeFigureOut">
              <a:rPr lang="es-MX" smtClean="0"/>
              <a:pPr>
                <a:defRPr/>
              </a:pPr>
              <a:t>09/04/2021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77212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BC51E3-1931-4904-91BE-A45ED971FFD6}" type="datetimeFigureOut">
              <a:rPr lang="es-MX" smtClean="0"/>
              <a:pPr>
                <a:defRPr/>
              </a:pPr>
              <a:t>09/04/2021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53943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326F4C-95F1-4B76-863D-48D0EC863874}" type="datetimeFigureOut">
              <a:rPr lang="es-MX" smtClean="0"/>
              <a:pPr>
                <a:defRPr/>
              </a:pPr>
              <a:t>09/04/2021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41024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1EDB68-631F-4CAA-BFB5-F4396B9C65EF}" type="datetimeFigureOut">
              <a:rPr lang="es-MX" smtClean="0"/>
              <a:pPr>
                <a:defRPr/>
              </a:pPr>
              <a:t>09/04/2021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65694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A62E5A61-4A23-4160-ADB4-7290CA5841E4}" type="datetimeFigureOut">
              <a:rPr lang="es-MX" smtClean="0"/>
              <a:pPr>
                <a:defRPr/>
              </a:pPr>
              <a:t>09/04/2021</a:t>
            </a:fld>
            <a:endParaRPr lang="es-MX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3421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09724577-5B41-4932-ADAD-7F67BEAE1A5E}" type="datetimeFigureOut">
              <a:rPr lang="es-MX" smtClean="0"/>
              <a:pPr>
                <a:defRPr/>
              </a:pPr>
              <a:t>09/04/2021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50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41"/>
          <p:cNvSpPr txBox="1"/>
          <p:nvPr/>
        </p:nvSpPr>
        <p:spPr>
          <a:xfrm>
            <a:off x="1022465" y="3150726"/>
            <a:ext cx="10041773" cy="130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Nota: D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el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06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enero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2021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al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día de hoy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09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abril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2021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no se han realizado minutas o sesiones públicas por parte del Instituto Coahuilense de las Mujeres.</a:t>
            </a:r>
          </a:p>
          <a:p>
            <a:pPr algn="ctr" defTabSz="1219170">
              <a:buClr>
                <a:srgbClr val="000000"/>
              </a:buClr>
            </a:pPr>
            <a:endParaRPr sz="2800" b="1" kern="0" dirty="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0" name="Google Shape;720;p41"/>
          <p:cNvSpPr txBox="1">
            <a:spLocks noGrp="1"/>
          </p:cNvSpPr>
          <p:nvPr>
            <p:ph type="sldNum" idx="12"/>
          </p:nvPr>
        </p:nvSpPr>
        <p:spPr>
          <a:xfrm>
            <a:off x="11307445" y="60707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1</a:t>
            </a:fld>
            <a:endParaRPr kern="0" dirty="0">
              <a:solidFill>
                <a:srgbClr val="FFFFFF"/>
              </a:solidFill>
            </a:endParaRPr>
          </a:p>
        </p:txBody>
      </p:sp>
      <p:sp>
        <p:nvSpPr>
          <p:cNvPr id="18" name="Google Shape;384;p36"/>
          <p:cNvSpPr txBox="1">
            <a:spLocks/>
          </p:cNvSpPr>
          <p:nvPr/>
        </p:nvSpPr>
        <p:spPr>
          <a:xfrm>
            <a:off x="1898075" y="1515434"/>
            <a:ext cx="8340435" cy="1025200"/>
          </a:xfrm>
          <a:prstGeom prst="rect">
            <a:avLst/>
          </a:prstGeom>
          <a:noFill/>
          <a:ln>
            <a:noFill/>
          </a:ln>
          <a:effectLst>
            <a:outerShdw blurRad="257175" dist="76200" dir="5400000" algn="bl" rotWithShape="0">
              <a:schemeClr val="dk1">
                <a:alpha val="64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>
            <a:pPr algn="ctr" defTabSz="1219170">
              <a:buClr>
                <a:srgbClr val="39273F"/>
              </a:buClr>
            </a:pPr>
            <a:r>
              <a:rPr lang="es-MX" sz="80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Minutas:</a:t>
            </a:r>
            <a:endParaRPr lang="es-MX" sz="8000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Imagen 1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49" t="38934" r="3513" b="36372"/>
          <a:stretch/>
        </p:blipFill>
        <p:spPr bwMode="auto">
          <a:xfrm>
            <a:off x="7323794" y="348432"/>
            <a:ext cx="3898900" cy="889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n 20" descr="../Downloads/SEGOB_con%20escud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47" y="348433"/>
            <a:ext cx="2166620" cy="1082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447091" y="5356469"/>
            <a:ext cx="10126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Servidora encargada de proporcionar la información: Lic. Karen Fabiola </a:t>
            </a:r>
            <a:r>
              <a:rPr lang="es-MX" sz="1400" dirty="0" err="1" smtClean="0"/>
              <a:t>Delabra</a:t>
            </a:r>
            <a:r>
              <a:rPr lang="es-MX" sz="1400" dirty="0" smtClean="0"/>
              <a:t> Secretaría Técnica.</a:t>
            </a:r>
          </a:p>
          <a:p>
            <a:pPr algn="ctr"/>
            <a:r>
              <a:rPr lang="es-MX" sz="1400" dirty="0" smtClean="0"/>
              <a:t>Servidora encargada de actualizar la Información: Lic. Susana Guadalupe Ortiz Galindo Titular Unidad de Transparencia.</a:t>
            </a:r>
            <a:endParaRPr lang="es-MX" sz="1400" dirty="0"/>
          </a:p>
        </p:txBody>
      </p:sp>
      <p:sp>
        <p:nvSpPr>
          <p:cNvPr id="8" name="Rectángulo 7"/>
          <p:cNvSpPr/>
          <p:nvPr/>
        </p:nvSpPr>
        <p:spPr>
          <a:xfrm>
            <a:off x="3980963" y="5963803"/>
            <a:ext cx="4174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Fecha de actualización: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09 de abril de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55643768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a">
  <a:themeElements>
    <a:clrScheme name="Metropolitana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16</TotalTime>
  <Words>80</Words>
  <Application>Microsoft Office PowerPoint</Application>
  <PresentationFormat>Panorámica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Kulim Park</vt:lpstr>
      <vt:lpstr>Montserrat</vt:lpstr>
      <vt:lpstr>Metropolitana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 Ortiz</dc:creator>
  <cp:lastModifiedBy>Susana Ortiz</cp:lastModifiedBy>
  <cp:revision>13</cp:revision>
  <dcterms:created xsi:type="dcterms:W3CDTF">2020-04-06T18:26:17Z</dcterms:created>
  <dcterms:modified xsi:type="dcterms:W3CDTF">2021-04-09T16:17:33Z</dcterms:modified>
</cp:coreProperties>
</file>